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sldIdLst>
    <p:sldId id="279" r:id="rId5"/>
    <p:sldId id="281" r:id="rId6"/>
    <p:sldId id="282" r:id="rId7"/>
    <p:sldId id="285" r:id="rId8"/>
    <p:sldId id="287" r:id="rId9"/>
    <p:sldId id="286" r:id="rId10"/>
    <p:sldId id="269" r:id="rId11"/>
    <p:sldId id="276" r:id="rId12"/>
    <p:sldId id="270" r:id="rId13"/>
    <p:sldId id="274" r:id="rId14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77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 Houseman" userId="7d6e233f-1289-4a6a-9205-ee3f8642932a" providerId="ADAL" clId="{374DF933-D68E-4B63-9777-0000469591E9}"/>
    <pc:docChg chg="undo redo custSel addSld delSld modSld sldOrd replTag delTag">
      <pc:chgData name="Mel Houseman" userId="7d6e233f-1289-4a6a-9205-ee3f8642932a" providerId="ADAL" clId="{374DF933-D68E-4B63-9777-0000469591E9}" dt="2022-12-09T13:25:35.121" v="507" actId="113"/>
      <pc:docMkLst>
        <pc:docMk/>
      </pc:docMkLst>
      <pc:sldChg chg="del replTag delTag">
        <pc:chgData name="Mel Houseman" userId="7d6e233f-1289-4a6a-9205-ee3f8642932a" providerId="ADAL" clId="{374DF933-D68E-4B63-9777-0000469591E9}" dt="2022-12-09T12:48:57.027" v="29" actId="47"/>
        <pc:sldMkLst>
          <pc:docMk/>
          <pc:sldMk cId="3349779659" sldId="264"/>
        </pc:sldMkLst>
      </pc:sldChg>
      <pc:sldChg chg="del replTag delTag">
        <pc:chgData name="Mel Houseman" userId="7d6e233f-1289-4a6a-9205-ee3f8642932a" providerId="ADAL" clId="{374DF933-D68E-4B63-9777-0000469591E9}" dt="2022-12-09T12:49:24.824" v="56" actId="47"/>
        <pc:sldMkLst>
          <pc:docMk/>
          <pc:sldMk cId="3282449821" sldId="265"/>
        </pc:sldMkLst>
      </pc:sldChg>
      <pc:sldChg chg="del replTag delTag">
        <pc:chgData name="Mel Houseman" userId="7d6e233f-1289-4a6a-9205-ee3f8642932a" providerId="ADAL" clId="{374DF933-D68E-4B63-9777-0000469591E9}" dt="2022-12-09T13:02:43.811" v="129" actId="47"/>
        <pc:sldMkLst>
          <pc:docMk/>
          <pc:sldMk cId="2981958359" sldId="266"/>
        </pc:sldMkLst>
      </pc:sldChg>
      <pc:sldChg chg="modSp del mod replTag delTag">
        <pc:chgData name="Mel Houseman" userId="7d6e233f-1289-4a6a-9205-ee3f8642932a" providerId="ADAL" clId="{374DF933-D68E-4B63-9777-0000469591E9}" dt="2022-12-09T13:11:23.395" v="279" actId="47"/>
        <pc:sldMkLst>
          <pc:docMk/>
          <pc:sldMk cId="1148643050" sldId="267"/>
        </pc:sldMkLst>
        <pc:spChg chg="mod">
          <ac:chgData name="Mel Houseman" userId="7d6e233f-1289-4a6a-9205-ee3f8642932a" providerId="ADAL" clId="{374DF933-D68E-4B63-9777-0000469591E9}" dt="2022-12-09T13:10:25.941" v="242" actId="21"/>
          <ac:spMkLst>
            <pc:docMk/>
            <pc:sldMk cId="1148643050" sldId="267"/>
            <ac:spMk id="2" creationId="{0AD98B9C-04E9-5F59-478B-0A2088285445}"/>
          </ac:spMkLst>
        </pc:spChg>
      </pc:sldChg>
      <pc:sldChg chg="addSp delSp modSp mod ord replTag delTag">
        <pc:chgData name="Mel Houseman" userId="7d6e233f-1289-4a6a-9205-ee3f8642932a" providerId="ADAL" clId="{374DF933-D68E-4B63-9777-0000469591E9}" dt="2022-12-09T13:24:17.343" v="472" actId="1076"/>
        <pc:sldMkLst>
          <pc:docMk/>
          <pc:sldMk cId="4003868302" sldId="269"/>
        </pc:sldMkLst>
        <pc:spChg chg="del mod">
          <ac:chgData name="Mel Houseman" userId="7d6e233f-1289-4a6a-9205-ee3f8642932a" providerId="ADAL" clId="{374DF933-D68E-4B63-9777-0000469591E9}" dt="2022-12-09T13:11:57.909" v="299" actId="478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Mel Houseman" userId="7d6e233f-1289-4a6a-9205-ee3f8642932a" providerId="ADAL" clId="{374DF933-D68E-4B63-9777-0000469591E9}" dt="2022-12-09T13:24:17.343" v="472" actId="1076"/>
          <ac:spMkLst>
            <pc:docMk/>
            <pc:sldMk cId="4003868302" sldId="269"/>
            <ac:spMk id="3" creationId="{3301EC55-8B1A-448D-9867-33F7F6822F75}"/>
          </ac:spMkLst>
        </pc:spChg>
        <pc:spChg chg="del">
          <ac:chgData name="Mel Houseman" userId="7d6e233f-1289-4a6a-9205-ee3f8642932a" providerId="ADAL" clId="{374DF933-D68E-4B63-9777-0000469591E9}" dt="2022-12-09T13:12:11.563" v="315" actId="478"/>
          <ac:spMkLst>
            <pc:docMk/>
            <pc:sldMk cId="4003868302" sldId="269"/>
            <ac:spMk id="4" creationId="{B82648B4-3289-2DDA-036D-D871BBBAE93C}"/>
          </ac:spMkLst>
        </pc:spChg>
        <pc:spChg chg="add mod">
          <ac:chgData name="Mel Houseman" userId="7d6e233f-1289-4a6a-9205-ee3f8642932a" providerId="ADAL" clId="{374DF933-D68E-4B63-9777-0000469591E9}" dt="2022-12-09T13:11:56.701" v="298"/>
          <ac:spMkLst>
            <pc:docMk/>
            <pc:sldMk cId="4003868302" sldId="269"/>
            <ac:spMk id="5" creationId="{78A6895A-52DF-C201-EE02-30B57BED4AC4}"/>
          </ac:spMkLst>
        </pc:spChg>
        <pc:spChg chg="del">
          <ac:chgData name="Mel Houseman" userId="7d6e233f-1289-4a6a-9205-ee3f8642932a" providerId="ADAL" clId="{374DF933-D68E-4B63-9777-0000469591E9}" dt="2022-12-09T13:12:00.046" v="300" actId="478"/>
          <ac:spMkLst>
            <pc:docMk/>
            <pc:sldMk cId="4003868302" sldId="269"/>
            <ac:spMk id="6" creationId="{1366F68B-7A30-C095-C225-435C94EDA28F}"/>
          </ac:spMkLst>
        </pc:spChg>
        <pc:spChg chg="add mod">
          <ac:chgData name="Mel Houseman" userId="7d6e233f-1289-4a6a-9205-ee3f8642932a" providerId="ADAL" clId="{374DF933-D68E-4B63-9777-0000469591E9}" dt="2022-12-09T13:11:49.074" v="292"/>
          <ac:spMkLst>
            <pc:docMk/>
            <pc:sldMk cId="4003868302" sldId="269"/>
            <ac:spMk id="8" creationId="{4AD5C309-4E08-DFAA-919B-74F7AC482DAE}"/>
          </ac:spMkLst>
        </pc:spChg>
        <pc:spChg chg="add mod ord">
          <ac:chgData name="Mel Houseman" userId="7d6e233f-1289-4a6a-9205-ee3f8642932a" providerId="ADAL" clId="{374DF933-D68E-4B63-9777-0000469591E9}" dt="2022-12-09T13:14:01.290" v="323" actId="207"/>
          <ac:spMkLst>
            <pc:docMk/>
            <pc:sldMk cId="4003868302" sldId="269"/>
            <ac:spMk id="9" creationId="{FDCD25C3-93DF-4884-AB59-C65F3278407D}"/>
          </ac:spMkLst>
        </pc:spChg>
        <pc:picChg chg="del">
          <ac:chgData name="Mel Houseman" userId="7d6e233f-1289-4a6a-9205-ee3f8642932a" providerId="ADAL" clId="{374DF933-D68E-4B63-9777-0000469591E9}" dt="2022-12-09T13:12:14.094" v="316" actId="21"/>
          <ac:picMkLst>
            <pc:docMk/>
            <pc:sldMk cId="4003868302" sldId="269"/>
            <ac:picMk id="7" creationId="{2D39CA41-9FFB-2718-5980-D01009F3527B}"/>
          </ac:picMkLst>
        </pc:picChg>
      </pc:sldChg>
      <pc:sldChg chg="delSp modSp mod replTag delTag">
        <pc:chgData name="Mel Houseman" userId="7d6e233f-1289-4a6a-9205-ee3f8642932a" providerId="ADAL" clId="{374DF933-D68E-4B63-9777-0000469591E9}" dt="2022-12-09T13:25:35.121" v="507" actId="113"/>
        <pc:sldMkLst>
          <pc:docMk/>
          <pc:sldMk cId="3421327502" sldId="270"/>
        </pc:sldMkLst>
        <pc:spChg chg="mod">
          <ac:chgData name="Mel Houseman" userId="7d6e233f-1289-4a6a-9205-ee3f8642932a" providerId="ADAL" clId="{374DF933-D68E-4B63-9777-0000469591E9}" dt="2022-12-09T13:24:45.291" v="499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Mel Houseman" userId="7d6e233f-1289-4a6a-9205-ee3f8642932a" providerId="ADAL" clId="{374DF933-D68E-4B63-9777-0000469591E9}" dt="2022-12-09T13:25:35.121" v="507" actId="113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Mel Houseman" userId="7d6e233f-1289-4a6a-9205-ee3f8642932a" providerId="ADAL" clId="{374DF933-D68E-4B63-9777-0000469591E9}" dt="2022-12-09T13:16:41.384" v="352" actId="478"/>
          <ac:spMkLst>
            <pc:docMk/>
            <pc:sldMk cId="3421327502" sldId="270"/>
            <ac:spMk id="9" creationId="{DE235FB0-1878-DF6B-22DD-FCD61FD4F760}"/>
          </ac:spMkLst>
        </pc:spChg>
      </pc:sldChg>
      <pc:sldChg chg="del replTag delTag">
        <pc:chgData name="Mel Houseman" userId="7d6e233f-1289-4a6a-9205-ee3f8642932a" providerId="ADAL" clId="{374DF933-D68E-4B63-9777-0000469591E9}" dt="2022-12-09T12:48:43.550" v="15" actId="47"/>
        <pc:sldMkLst>
          <pc:docMk/>
          <pc:sldMk cId="4024235504" sldId="273"/>
        </pc:sldMkLst>
      </pc:sldChg>
      <pc:sldChg chg="modSp del mod replTag delTag">
        <pc:chgData name="Mel Houseman" userId="7d6e233f-1289-4a6a-9205-ee3f8642932a" providerId="ADAL" clId="{374DF933-D68E-4B63-9777-0000469591E9}" dt="2022-12-09T13:10:19.037" v="235" actId="47"/>
        <pc:sldMkLst>
          <pc:docMk/>
          <pc:sldMk cId="330660536" sldId="275"/>
        </pc:sldMkLst>
        <pc:spChg chg="mod">
          <ac:chgData name="Mel Houseman" userId="7d6e233f-1289-4a6a-9205-ee3f8642932a" providerId="ADAL" clId="{374DF933-D68E-4B63-9777-0000469591E9}" dt="2022-12-09T13:06:01.915" v="153" actId="21"/>
          <ac:spMkLst>
            <pc:docMk/>
            <pc:sldMk cId="330660536" sldId="275"/>
            <ac:spMk id="2" creationId="{0AD98B9C-04E9-5F59-478B-0A2088285445}"/>
          </ac:spMkLst>
        </pc:spChg>
      </pc:sldChg>
      <pc:sldChg chg="modSp add mod replTag delTag">
        <pc:chgData name="Mel Houseman" userId="7d6e233f-1289-4a6a-9205-ee3f8642932a" providerId="ADAL" clId="{374DF933-D68E-4B63-9777-0000469591E9}" dt="2022-12-09T13:24:19.273" v="474"/>
        <pc:sldMkLst>
          <pc:docMk/>
          <pc:sldMk cId="3012468287" sldId="276"/>
        </pc:sldMkLst>
        <pc:spChg chg="mod">
          <ac:chgData name="Mel Houseman" userId="7d6e233f-1289-4a6a-9205-ee3f8642932a" providerId="ADAL" clId="{374DF933-D68E-4B63-9777-0000469591E9}" dt="2022-12-09T13:22:21.982" v="419"/>
          <ac:spMkLst>
            <pc:docMk/>
            <pc:sldMk cId="3012468287" sldId="276"/>
            <ac:spMk id="2" creationId="{A9D9A660-9E5C-49D6-A36B-A5F1A9F337D4}"/>
          </ac:spMkLst>
        </pc:spChg>
        <pc:spChg chg="mod">
          <ac:chgData name="Mel Houseman" userId="7d6e233f-1289-4a6a-9205-ee3f8642932a" providerId="ADAL" clId="{374DF933-D68E-4B63-9777-0000469591E9}" dt="2022-12-09T13:23:08.648" v="444"/>
          <ac:spMkLst>
            <pc:docMk/>
            <pc:sldMk cId="3012468287" sldId="276"/>
            <ac:spMk id="7" creationId="{F15313EC-3604-F118-F71D-636E47B4E0BA}"/>
          </ac:spMkLst>
        </pc:spChg>
        <pc:spChg chg="mod">
          <ac:chgData name="Mel Houseman" userId="7d6e233f-1289-4a6a-9205-ee3f8642932a" providerId="ADAL" clId="{374DF933-D68E-4B63-9777-0000469591E9}" dt="2022-12-09T13:23:10.970" v="445"/>
          <ac:spMkLst>
            <pc:docMk/>
            <pc:sldMk cId="3012468287" sldId="276"/>
            <ac:spMk id="8" creationId="{30D031D6-F723-BD9C-1B76-9F8A81BE80F5}"/>
          </ac:spMkLst>
        </pc:spChg>
        <pc:spChg chg="mod">
          <ac:chgData name="Mel Houseman" userId="7d6e233f-1289-4a6a-9205-ee3f8642932a" providerId="ADAL" clId="{374DF933-D68E-4B63-9777-0000469591E9}" dt="2022-12-09T13:23:13.955" v="446"/>
          <ac:spMkLst>
            <pc:docMk/>
            <pc:sldMk cId="3012468287" sldId="276"/>
            <ac:spMk id="9" creationId="{62D5F2D9-D8B2-EB92-8191-F8339AF63138}"/>
          </ac:spMkLst>
        </pc:spChg>
      </pc:sldChg>
      <pc:sldChg chg="add replTag delTag">
        <pc:chgData name="Mel Houseman" userId="7d6e233f-1289-4a6a-9205-ee3f8642932a" providerId="ADAL" clId="{374DF933-D68E-4B63-9777-0000469591E9}" dt="2022-12-09T12:48:41.413" v="10"/>
        <pc:sldMkLst>
          <pc:docMk/>
          <pc:sldMk cId="655534723" sldId="279"/>
        </pc:sldMkLst>
      </pc:sldChg>
      <pc:sldChg chg="add replTag delTag">
        <pc:chgData name="Mel Houseman" userId="7d6e233f-1289-4a6a-9205-ee3f8642932a" providerId="ADAL" clId="{374DF933-D68E-4B63-9777-0000469591E9}" dt="2022-12-09T12:48:54.683" v="24"/>
        <pc:sldMkLst>
          <pc:docMk/>
          <pc:sldMk cId="1982354705" sldId="281"/>
        </pc:sldMkLst>
      </pc:sldChg>
      <pc:sldChg chg="modSp add mod replTag delTag">
        <pc:chgData name="Mel Houseman" userId="7d6e233f-1289-4a6a-9205-ee3f8642932a" providerId="ADAL" clId="{374DF933-D68E-4B63-9777-0000469591E9}" dt="2022-12-09T12:49:46.768" v="68"/>
        <pc:sldMkLst>
          <pc:docMk/>
          <pc:sldMk cId="2634533242" sldId="282"/>
        </pc:sldMkLst>
        <pc:spChg chg="mod">
          <ac:chgData name="Mel Houseman" userId="7d6e233f-1289-4a6a-9205-ee3f8642932a" providerId="ADAL" clId="{374DF933-D68E-4B63-9777-0000469591E9}" dt="2022-12-09T12:49:12.483" v="43" actId="20577"/>
          <ac:spMkLst>
            <pc:docMk/>
            <pc:sldMk cId="2634533242" sldId="282"/>
            <ac:spMk id="4" creationId="{4FBEB05C-351A-91BF-A9C6-2DED227AA71B}"/>
          </ac:spMkLst>
        </pc:spChg>
        <pc:spChg chg="mod">
          <ac:chgData name="Mel Houseman" userId="7d6e233f-1289-4a6a-9205-ee3f8642932a" providerId="ADAL" clId="{374DF933-D68E-4B63-9777-0000469591E9}" dt="2022-12-09T12:49:22.219" v="53" actId="1076"/>
          <ac:spMkLst>
            <pc:docMk/>
            <pc:sldMk cId="2634533242" sldId="282"/>
            <ac:spMk id="5" creationId="{B0408655-3607-221D-CA9E-736FEB36E655}"/>
          </ac:spMkLst>
        </pc:spChg>
        <pc:picChg chg="mod">
          <ac:chgData name="Mel Houseman" userId="7d6e233f-1289-4a6a-9205-ee3f8642932a" providerId="ADAL" clId="{374DF933-D68E-4B63-9777-0000469591E9}" dt="2022-12-09T12:49:43.684" v="66" actId="108"/>
          <ac:picMkLst>
            <pc:docMk/>
            <pc:sldMk cId="2634533242" sldId="282"/>
            <ac:picMk id="6" creationId="{4D7E3BEA-C92D-B8C6-D07C-4A1336D064B5}"/>
          </ac:picMkLst>
        </pc:picChg>
      </pc:sldChg>
      <pc:sldChg chg="addSp delSp modSp new del mod replTag delTag">
        <pc:chgData name="Mel Houseman" userId="7d6e233f-1289-4a6a-9205-ee3f8642932a" providerId="ADAL" clId="{374DF933-D68E-4B63-9777-0000469591E9}" dt="2022-12-09T13:24:21.138" v="477" actId="47"/>
        <pc:sldMkLst>
          <pc:docMk/>
          <pc:sldMk cId="938549214" sldId="283"/>
        </pc:sldMkLst>
        <pc:picChg chg="add del mod">
          <ac:chgData name="Mel Houseman" userId="7d6e233f-1289-4a6a-9205-ee3f8642932a" providerId="ADAL" clId="{374DF933-D68E-4B63-9777-0000469591E9}" dt="2022-12-09T13:18:20.803" v="362" actId="21"/>
          <ac:picMkLst>
            <pc:docMk/>
            <pc:sldMk cId="938549214" sldId="283"/>
            <ac:picMk id="3" creationId="{84212F0D-B4AF-1066-3BD3-DC54BE07E5DA}"/>
          </ac:picMkLst>
        </pc:picChg>
      </pc:sldChg>
      <pc:sldChg chg="addSp modSp add mod replTag delTag">
        <pc:chgData name="Mel Houseman" userId="7d6e233f-1289-4a6a-9205-ee3f8642932a" providerId="ADAL" clId="{374DF933-D68E-4B63-9777-0000469591E9}" dt="2022-12-09T13:14:37.945" v="334"/>
        <pc:sldMkLst>
          <pc:docMk/>
          <pc:sldMk cId="1675202127" sldId="285"/>
        </pc:sldMkLst>
        <pc:spChg chg="mod">
          <ac:chgData name="Mel Houseman" userId="7d6e233f-1289-4a6a-9205-ee3f8642932a" providerId="ADAL" clId="{374DF933-D68E-4B63-9777-0000469591E9}" dt="2022-12-09T13:02:15.363" v="111"/>
          <ac:spMkLst>
            <pc:docMk/>
            <pc:sldMk cId="1675202127" sldId="285"/>
            <ac:spMk id="2" creationId="{0AD98B9C-04E9-5F59-478B-0A2088285445}"/>
          </ac:spMkLst>
        </pc:spChg>
        <pc:spChg chg="mod">
          <ac:chgData name="Mel Houseman" userId="7d6e233f-1289-4a6a-9205-ee3f8642932a" providerId="ADAL" clId="{374DF933-D68E-4B63-9777-0000469591E9}" dt="2022-12-09T13:02:37.504" v="124"/>
          <ac:spMkLst>
            <pc:docMk/>
            <pc:sldMk cId="1675202127" sldId="285"/>
            <ac:spMk id="3" creationId="{3301EC55-8B1A-448D-9867-33F7F6822F75}"/>
          </ac:spMkLst>
        </pc:spChg>
        <pc:spChg chg="mod">
          <ac:chgData name="Mel Houseman" userId="7d6e233f-1289-4a6a-9205-ee3f8642932a" providerId="ADAL" clId="{374DF933-D68E-4B63-9777-0000469591E9}" dt="2022-12-09T13:09:42.375" v="222" actId="2085"/>
          <ac:spMkLst>
            <pc:docMk/>
            <pc:sldMk cId="1675202127" sldId="285"/>
            <ac:spMk id="5" creationId="{60648403-F0DA-7CDA-08C0-4C2559D51E7D}"/>
          </ac:spMkLst>
        </pc:spChg>
        <pc:spChg chg="add mod">
          <ac:chgData name="Mel Houseman" userId="7d6e233f-1289-4a6a-9205-ee3f8642932a" providerId="ADAL" clId="{374DF933-D68E-4B63-9777-0000469591E9}" dt="2022-12-09T13:09:33.006" v="218" actId="164"/>
          <ac:spMkLst>
            <pc:docMk/>
            <pc:sldMk cId="1675202127" sldId="285"/>
            <ac:spMk id="7" creationId="{F96350FD-EE6B-1099-B2A0-69D43746414D}"/>
          </ac:spMkLst>
        </pc:spChg>
        <pc:grpChg chg="add mod ord">
          <ac:chgData name="Mel Houseman" userId="7d6e233f-1289-4a6a-9205-ee3f8642932a" providerId="ADAL" clId="{374DF933-D68E-4B63-9777-0000469591E9}" dt="2022-12-09T13:09:45.350" v="223" actId="14100"/>
          <ac:grpSpMkLst>
            <pc:docMk/>
            <pc:sldMk cId="1675202127" sldId="285"/>
            <ac:grpSpMk id="8" creationId="{B1871FB8-EBA0-010D-8C98-091C5E5D923E}"/>
          </ac:grpSpMkLst>
        </pc:grpChg>
        <pc:picChg chg="add mod ord modCrop">
          <ac:chgData name="Mel Houseman" userId="7d6e233f-1289-4a6a-9205-ee3f8642932a" providerId="ADAL" clId="{374DF933-D68E-4B63-9777-0000469591E9}" dt="2022-12-09T13:09:33.006" v="218" actId="164"/>
          <ac:picMkLst>
            <pc:docMk/>
            <pc:sldMk cId="1675202127" sldId="285"/>
            <ac:picMk id="4" creationId="{6376E595-9685-2503-C82D-B0A845763F8A}"/>
          </ac:picMkLst>
        </pc:picChg>
      </pc:sldChg>
      <pc:sldChg chg="addSp delSp modSp add mod replTag delTag">
        <pc:chgData name="Mel Houseman" userId="7d6e233f-1289-4a6a-9205-ee3f8642932a" providerId="ADAL" clId="{374DF933-D68E-4B63-9777-0000469591E9}" dt="2022-12-09T13:23:50.612" v="463"/>
        <pc:sldMkLst>
          <pc:docMk/>
          <pc:sldMk cId="3266892199" sldId="286"/>
        </pc:sldMkLst>
        <pc:spChg chg="mod">
          <ac:chgData name="Mel Houseman" userId="7d6e233f-1289-4a6a-9205-ee3f8642932a" providerId="ADAL" clId="{374DF933-D68E-4B63-9777-0000469591E9}" dt="2022-12-09T13:10:37.611" v="257"/>
          <ac:spMkLst>
            <pc:docMk/>
            <pc:sldMk cId="3266892199" sldId="286"/>
            <ac:spMk id="2" creationId="{0AD98B9C-04E9-5F59-478B-0A2088285445}"/>
          </ac:spMkLst>
        </pc:spChg>
        <pc:spChg chg="mod">
          <ac:chgData name="Mel Houseman" userId="7d6e233f-1289-4a6a-9205-ee3f8642932a" providerId="ADAL" clId="{374DF933-D68E-4B63-9777-0000469591E9}" dt="2022-12-09T13:14:58.420" v="343" actId="113"/>
          <ac:spMkLst>
            <pc:docMk/>
            <pc:sldMk cId="3266892199" sldId="286"/>
            <ac:spMk id="3" creationId="{9D0601AF-E3A6-2143-5F20-1CDCB3AAE455}"/>
          </ac:spMkLst>
        </pc:spChg>
        <pc:spChg chg="mod modCrop">
          <ac:chgData name="Mel Houseman" userId="7d6e233f-1289-4a6a-9205-ee3f8642932a" providerId="ADAL" clId="{374DF933-D68E-4B63-9777-0000469591E9}" dt="2022-12-09T13:21:20.280" v="377" actId="18131"/>
          <ac:spMkLst>
            <pc:docMk/>
            <pc:sldMk cId="3266892199" sldId="286"/>
            <ac:spMk id="6" creationId="{3A7FBE6E-9570-9C31-8D3F-D2F7F32AD7E4}"/>
          </ac:spMkLst>
        </pc:spChg>
        <pc:picChg chg="add del mod">
          <ac:chgData name="Mel Houseman" userId="7d6e233f-1289-4a6a-9205-ee3f8642932a" providerId="ADAL" clId="{374DF933-D68E-4B63-9777-0000469591E9}" dt="2022-12-09T13:21:07.977" v="374" actId="21"/>
          <ac:picMkLst>
            <pc:docMk/>
            <pc:sldMk cId="3266892199" sldId="286"/>
            <ac:picMk id="7" creationId="{9970604E-0A9F-73E4-FC08-6911C288EF20}"/>
          </ac:picMkLst>
        </pc:picChg>
      </pc:sldChg>
      <pc:sldChg chg="addSp delSp modSp add mod replTag delTag">
        <pc:chgData name="Mel Houseman" userId="7d6e233f-1289-4a6a-9205-ee3f8642932a" providerId="ADAL" clId="{374DF933-D68E-4B63-9777-0000469591E9}" dt="2022-12-09T13:11:47.117" v="289"/>
        <pc:sldMkLst>
          <pc:docMk/>
          <pc:sldMk cId="1063259679" sldId="287"/>
        </pc:sldMkLst>
        <pc:spChg chg="mod">
          <ac:chgData name="Mel Houseman" userId="7d6e233f-1289-4a6a-9205-ee3f8642932a" providerId="ADAL" clId="{374DF933-D68E-4B63-9777-0000469591E9}" dt="2022-12-09T13:06:05.152" v="160"/>
          <ac:spMkLst>
            <pc:docMk/>
            <pc:sldMk cId="1063259679" sldId="287"/>
            <ac:spMk id="2" creationId="{0AD98B9C-04E9-5F59-478B-0A2088285445}"/>
          </ac:spMkLst>
        </pc:spChg>
        <pc:spChg chg="del mod">
          <ac:chgData name="Mel Houseman" userId="7d6e233f-1289-4a6a-9205-ee3f8642932a" providerId="ADAL" clId="{374DF933-D68E-4B63-9777-0000469591E9}" dt="2022-12-09T13:05:56.663" v="146" actId="478"/>
          <ac:spMkLst>
            <pc:docMk/>
            <pc:sldMk cId="1063259679" sldId="287"/>
            <ac:spMk id="3" creationId="{3301EC55-8B1A-448D-9867-33F7F6822F75}"/>
          </ac:spMkLst>
        </pc:spChg>
        <pc:spChg chg="del">
          <ac:chgData name="Mel Houseman" userId="7d6e233f-1289-4a6a-9205-ee3f8642932a" providerId="ADAL" clId="{374DF933-D68E-4B63-9777-0000469591E9}" dt="2022-12-09T13:05:52.884" v="144" actId="478"/>
          <ac:spMkLst>
            <pc:docMk/>
            <pc:sldMk cId="1063259679" sldId="287"/>
            <ac:spMk id="5" creationId="{60648403-F0DA-7CDA-08C0-4C2559D51E7D}"/>
          </ac:spMkLst>
        </pc:spChg>
        <pc:spChg chg="mod">
          <ac:chgData name="Mel Houseman" userId="7d6e233f-1289-4a6a-9205-ee3f8642932a" providerId="ADAL" clId="{374DF933-D68E-4B63-9777-0000469591E9}" dt="2022-12-09T13:05:51.357" v="143" actId="1076"/>
          <ac:spMkLst>
            <pc:docMk/>
            <pc:sldMk cId="1063259679" sldId="287"/>
            <ac:spMk id="6" creationId="{1366F68B-7A30-C095-C225-435C94EDA28F}"/>
          </ac:spMkLst>
        </pc:spChg>
        <pc:graphicFrameChg chg="add mod modGraphic">
          <ac:chgData name="Mel Houseman" userId="7d6e233f-1289-4a6a-9205-ee3f8642932a" providerId="ADAL" clId="{374DF933-D68E-4B63-9777-0000469591E9}" dt="2022-12-09T13:10:04.423" v="230" actId="1076"/>
          <ac:graphicFrameMkLst>
            <pc:docMk/>
            <pc:sldMk cId="1063259679" sldId="287"/>
            <ac:graphicFrameMk id="4" creationId="{3711924B-BAE5-A81E-929D-CDDE823EAB31}"/>
          </ac:graphicFrameMkLst>
        </pc:graphicFrameChg>
      </pc:sldChg>
      <pc:sldChg chg="add del replTag delTag">
        <pc:chgData name="Mel Houseman" userId="7d6e233f-1289-4a6a-9205-ee3f8642932a" providerId="ADAL" clId="{374DF933-D68E-4B63-9777-0000469591E9}" dt="2022-12-09T13:22:04.503" v="399" actId="47"/>
        <pc:sldMkLst>
          <pc:docMk/>
          <pc:sldMk cId="3573078165" sldId="288"/>
        </pc:sldMkLst>
      </pc:sldChg>
    </pc:docChg>
  </pc:docChgLst>
  <pc:docChgLst>
    <pc:chgData name="Mel Houseman" userId="7d6e233f-1289-4a6a-9205-ee3f8642932a" providerId="ADAL" clId="{2F04D75C-0D92-4B62-99FB-A23BB0982760}"/>
    <pc:docChg chg="custSel modSld replTag delTag">
      <pc:chgData name="Mel Houseman" userId="7d6e233f-1289-4a6a-9205-ee3f8642932a" providerId="ADAL" clId="{2F04D75C-0D92-4B62-99FB-A23BB0982760}" dt="2022-12-13T16:31:44.246" v="4" actId="108"/>
      <pc:docMkLst>
        <pc:docMk/>
      </pc:docMkLst>
      <pc:sldChg chg="modSp mod replTag delTag">
        <pc:chgData name="Mel Houseman" userId="7d6e233f-1289-4a6a-9205-ee3f8642932a" providerId="ADAL" clId="{2F04D75C-0D92-4B62-99FB-A23BB0982760}" dt="2022-12-13T16:31:44.246" v="4" actId="108"/>
        <pc:sldMkLst>
          <pc:docMk/>
          <pc:sldMk cId="655534723" sldId="279"/>
        </pc:sldMkLst>
        <pc:spChg chg="mod">
          <ac:chgData name="Mel Houseman" userId="7d6e233f-1289-4a6a-9205-ee3f8642932a" providerId="ADAL" clId="{2F04D75C-0D92-4B62-99FB-A23BB0982760}" dt="2022-12-13T16:31:44.246" v="4" actId="108"/>
          <ac:spMkLst>
            <pc:docMk/>
            <pc:sldMk cId="655534723" sldId="279"/>
            <ac:spMk id="12" creationId="{D4DFC379-EE11-136F-C330-EEF3343719F1}"/>
          </ac:spMkLst>
        </pc:spChg>
      </pc:sldChg>
    </pc:docChg>
  </pc:docChgLst>
  <pc:docChgLst>
    <pc:chgData name="Sue Cromhout" userId="dc64cbbc-055f-4f50-b085-8a072fc338ca" providerId="ADAL" clId="{ACE5B791-C8B9-47CD-A866-65AFB07C7F1E}"/>
    <pc:docChg chg="undo custSel addSld delSld modSld">
      <pc:chgData name="Sue Cromhout" userId="dc64cbbc-055f-4f50-b085-8a072fc338ca" providerId="ADAL" clId="{ACE5B791-C8B9-47CD-A866-65AFB07C7F1E}" dt="2022-11-23T08:21:51.027" v="344" actId="1076"/>
      <pc:docMkLst>
        <pc:docMk/>
      </pc:docMkLst>
      <pc:sldChg chg="modSp mod">
        <pc:chgData name="Sue Cromhout" userId="dc64cbbc-055f-4f50-b085-8a072fc338ca" providerId="ADAL" clId="{ACE5B791-C8B9-47CD-A866-65AFB07C7F1E}" dt="2022-11-22T13:57:38.432" v="11" actId="14100"/>
        <pc:sldMkLst>
          <pc:docMk/>
          <pc:sldMk cId="3349779659" sldId="264"/>
        </pc:sldMkLst>
        <pc:spChg chg="mod">
          <ac:chgData name="Sue Cromhout" userId="dc64cbbc-055f-4f50-b085-8a072fc338ca" providerId="ADAL" clId="{ACE5B791-C8B9-47CD-A866-65AFB07C7F1E}" dt="2022-11-22T13:57:19.778" v="9" actId="20577"/>
          <ac:spMkLst>
            <pc:docMk/>
            <pc:sldMk cId="3349779659" sldId="264"/>
            <ac:spMk id="5" creationId="{91464586-6F32-DA9C-BAAB-27A934F73D58}"/>
          </ac:spMkLst>
        </pc:spChg>
        <pc:spChg chg="mod">
          <ac:chgData name="Sue Cromhout" userId="dc64cbbc-055f-4f50-b085-8a072fc338ca" providerId="ADAL" clId="{ACE5B791-C8B9-47CD-A866-65AFB07C7F1E}" dt="2022-11-22T13:57:38.432" v="11" actId="14100"/>
          <ac:spMkLst>
            <pc:docMk/>
            <pc:sldMk cId="3349779659" sldId="264"/>
            <ac:spMk id="6" creationId="{7E5B0CED-5EFC-80BB-5470-A58057B18F92}"/>
          </ac:spMkLst>
        </pc:spChg>
      </pc:sldChg>
      <pc:sldChg chg="modSp mod">
        <pc:chgData name="Sue Cromhout" userId="dc64cbbc-055f-4f50-b085-8a072fc338ca" providerId="ADAL" clId="{ACE5B791-C8B9-47CD-A866-65AFB07C7F1E}" dt="2022-11-22T13:58:13.149" v="14"/>
        <pc:sldMkLst>
          <pc:docMk/>
          <pc:sldMk cId="3282449821" sldId="265"/>
        </pc:sldMkLst>
        <pc:spChg chg="mod">
          <ac:chgData name="Sue Cromhout" userId="dc64cbbc-055f-4f50-b085-8a072fc338ca" providerId="ADAL" clId="{ACE5B791-C8B9-47CD-A866-65AFB07C7F1E}" dt="2022-11-22T13:57:44.909" v="12" actId="20577"/>
          <ac:spMkLst>
            <pc:docMk/>
            <pc:sldMk cId="3282449821" sldId="265"/>
            <ac:spMk id="4" creationId="{4FBEB05C-351A-91BF-A9C6-2DED227AA71B}"/>
          </ac:spMkLst>
        </pc:spChg>
        <pc:spChg chg="mod">
          <ac:chgData name="Sue Cromhout" userId="dc64cbbc-055f-4f50-b085-8a072fc338ca" providerId="ADAL" clId="{ACE5B791-C8B9-47CD-A866-65AFB07C7F1E}" dt="2022-11-22T13:58:13.149" v="14"/>
          <ac:spMkLst>
            <pc:docMk/>
            <pc:sldMk cId="3282449821" sldId="265"/>
            <ac:spMk id="5" creationId="{B0408655-3607-221D-CA9E-736FEB36E655}"/>
          </ac:spMkLst>
        </pc:spChg>
      </pc:sldChg>
      <pc:sldChg chg="modSp mod">
        <pc:chgData name="Sue Cromhout" userId="dc64cbbc-055f-4f50-b085-8a072fc338ca" providerId="ADAL" clId="{ACE5B791-C8B9-47CD-A866-65AFB07C7F1E}" dt="2022-11-23T07:35:34.232" v="137" actId="20577"/>
        <pc:sldMkLst>
          <pc:docMk/>
          <pc:sldMk cId="2981958359" sldId="266"/>
        </pc:sldMkLst>
        <pc:spChg chg="mod">
          <ac:chgData name="Sue Cromhout" userId="dc64cbbc-055f-4f50-b085-8a072fc338ca" providerId="ADAL" clId="{ACE5B791-C8B9-47CD-A866-65AFB07C7F1E}" dt="2022-11-22T13:58:32.631" v="15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ACE5B791-C8B9-47CD-A866-65AFB07C7F1E}" dt="2022-11-23T07:35:34.232" v="137" actId="20577"/>
          <ac:spMkLst>
            <pc:docMk/>
            <pc:sldMk cId="2981958359" sldId="266"/>
            <ac:spMk id="3" creationId="{3301EC55-8B1A-448D-9867-33F7F6822F75}"/>
          </ac:spMkLst>
        </pc:spChg>
      </pc:sldChg>
      <pc:sldChg chg="modSp mod">
        <pc:chgData name="Sue Cromhout" userId="dc64cbbc-055f-4f50-b085-8a072fc338ca" providerId="ADAL" clId="{ACE5B791-C8B9-47CD-A866-65AFB07C7F1E}" dt="2022-11-23T07:49:36.239" v="204" actId="5793"/>
        <pc:sldMkLst>
          <pc:docMk/>
          <pc:sldMk cId="1148643050" sldId="267"/>
        </pc:sldMkLst>
        <pc:spChg chg="mod">
          <ac:chgData name="Sue Cromhout" userId="dc64cbbc-055f-4f50-b085-8a072fc338ca" providerId="ADAL" clId="{ACE5B791-C8B9-47CD-A866-65AFB07C7F1E}" dt="2022-11-23T07:48:09.192" v="201"/>
          <ac:spMkLst>
            <pc:docMk/>
            <pc:sldMk cId="1148643050" sldId="267"/>
            <ac:spMk id="2" creationId="{0AD98B9C-04E9-5F59-478B-0A2088285445}"/>
          </ac:spMkLst>
        </pc:spChg>
        <pc:spChg chg="mod">
          <ac:chgData name="Sue Cromhout" userId="dc64cbbc-055f-4f50-b085-8a072fc338ca" providerId="ADAL" clId="{ACE5B791-C8B9-47CD-A866-65AFB07C7F1E}" dt="2022-11-23T07:49:36.239" v="204" actId="5793"/>
          <ac:spMkLst>
            <pc:docMk/>
            <pc:sldMk cId="1148643050" sldId="267"/>
            <ac:spMk id="5" creationId="{E57C3FAB-1BC2-B6D9-A4CC-6B92DCEE5C7B}"/>
          </ac:spMkLst>
        </pc:spChg>
      </pc:sldChg>
      <pc:sldChg chg="del">
        <pc:chgData name="Sue Cromhout" userId="dc64cbbc-055f-4f50-b085-8a072fc338ca" providerId="ADAL" clId="{ACE5B791-C8B9-47CD-A866-65AFB07C7F1E}" dt="2022-11-23T07:50:10.309" v="205" actId="47"/>
        <pc:sldMkLst>
          <pc:docMk/>
          <pc:sldMk cId="280389832" sldId="268"/>
        </pc:sldMkLst>
      </pc:sldChg>
      <pc:sldChg chg="addSp delSp modSp mod">
        <pc:chgData name="Sue Cromhout" userId="dc64cbbc-055f-4f50-b085-8a072fc338ca" providerId="ADAL" clId="{ACE5B791-C8B9-47CD-A866-65AFB07C7F1E}" dt="2022-11-23T08:21:51.027" v="344" actId="1076"/>
        <pc:sldMkLst>
          <pc:docMk/>
          <pc:sldMk cId="4003868302" sldId="269"/>
        </pc:sldMkLst>
        <pc:spChg chg="mod">
          <ac:chgData name="Sue Cromhout" userId="dc64cbbc-055f-4f50-b085-8a072fc338ca" providerId="ADAL" clId="{ACE5B791-C8B9-47CD-A866-65AFB07C7F1E}" dt="2022-11-23T07:50:24.811" v="206"/>
          <ac:spMkLst>
            <pc:docMk/>
            <pc:sldMk cId="4003868302" sldId="269"/>
            <ac:spMk id="2" creationId="{0AD98B9C-04E9-5F59-478B-0A2088285445}"/>
          </ac:spMkLst>
        </pc:spChg>
        <pc:spChg chg="add del mod">
          <ac:chgData name="Sue Cromhout" userId="dc64cbbc-055f-4f50-b085-8a072fc338ca" providerId="ADAL" clId="{ACE5B791-C8B9-47CD-A866-65AFB07C7F1E}" dt="2022-11-23T08:06:44.099" v="339" actId="20577"/>
          <ac:spMkLst>
            <pc:docMk/>
            <pc:sldMk cId="4003868302" sldId="269"/>
            <ac:spMk id="3" creationId="{3301EC55-8B1A-448D-9867-33F7F6822F75}"/>
          </ac:spMkLst>
        </pc:spChg>
        <pc:spChg chg="del mod">
          <ac:chgData name="Sue Cromhout" userId="dc64cbbc-055f-4f50-b085-8a072fc338ca" providerId="ADAL" clId="{ACE5B791-C8B9-47CD-A866-65AFB07C7F1E}" dt="2022-11-23T08:21:35.881" v="340" actId="478"/>
          <ac:spMkLst>
            <pc:docMk/>
            <pc:sldMk cId="4003868302" sldId="269"/>
            <ac:spMk id="5" creationId="{37AE50A7-9F82-ECA0-10BA-E54BB0DCEBFD}"/>
          </ac:spMkLst>
        </pc:spChg>
        <pc:picChg chg="add mod">
          <ac:chgData name="Sue Cromhout" userId="dc64cbbc-055f-4f50-b085-8a072fc338ca" providerId="ADAL" clId="{ACE5B791-C8B9-47CD-A866-65AFB07C7F1E}" dt="2022-11-23T08:21:51.027" v="344" actId="1076"/>
          <ac:picMkLst>
            <pc:docMk/>
            <pc:sldMk cId="4003868302" sldId="269"/>
            <ac:picMk id="7" creationId="{2D39CA41-9FFB-2718-5980-D01009F3527B}"/>
          </ac:picMkLst>
        </pc:picChg>
      </pc:sldChg>
      <pc:sldChg chg="modSp mod">
        <pc:chgData name="Sue Cromhout" userId="dc64cbbc-055f-4f50-b085-8a072fc338ca" providerId="ADAL" clId="{ACE5B791-C8B9-47CD-A866-65AFB07C7F1E}" dt="2022-11-23T07:54:16.365" v="318" actId="14100"/>
        <pc:sldMkLst>
          <pc:docMk/>
          <pc:sldMk cId="3421327502" sldId="270"/>
        </pc:sldMkLst>
        <pc:spChg chg="mod">
          <ac:chgData name="Sue Cromhout" userId="dc64cbbc-055f-4f50-b085-8a072fc338ca" providerId="ADAL" clId="{ACE5B791-C8B9-47CD-A866-65AFB07C7F1E}" dt="2022-11-23T07:53:17.494" v="308" actId="1076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ACE5B791-C8B9-47CD-A866-65AFB07C7F1E}" dt="2022-11-23T07:54:16.365" v="318" actId="14100"/>
          <ac:spMkLst>
            <pc:docMk/>
            <pc:sldMk cId="3421327502" sldId="270"/>
            <ac:spMk id="6" creationId="{02B75B8A-94CD-F441-95F6-1DD882FFEE78}"/>
          </ac:spMkLst>
        </pc:spChg>
        <pc:spChg chg="mod">
          <ac:chgData name="Sue Cromhout" userId="dc64cbbc-055f-4f50-b085-8a072fc338ca" providerId="ADAL" clId="{ACE5B791-C8B9-47CD-A866-65AFB07C7F1E}" dt="2022-11-23T07:54:10.205" v="317" actId="1076"/>
          <ac:spMkLst>
            <pc:docMk/>
            <pc:sldMk cId="3421327502" sldId="270"/>
            <ac:spMk id="9" creationId="{DE235FB0-1878-DF6B-22DD-FCD61FD4F760}"/>
          </ac:spMkLst>
        </pc:spChg>
      </pc:sldChg>
      <pc:sldChg chg="del">
        <pc:chgData name="Sue Cromhout" userId="dc64cbbc-055f-4f50-b085-8a072fc338ca" providerId="ADAL" clId="{ACE5B791-C8B9-47CD-A866-65AFB07C7F1E}" dt="2022-11-23T07:54:23.216" v="319" actId="47"/>
        <pc:sldMkLst>
          <pc:docMk/>
          <pc:sldMk cId="532403499" sldId="271"/>
        </pc:sldMkLst>
      </pc:sldChg>
      <pc:sldChg chg="del">
        <pc:chgData name="Sue Cromhout" userId="dc64cbbc-055f-4f50-b085-8a072fc338ca" providerId="ADAL" clId="{ACE5B791-C8B9-47CD-A866-65AFB07C7F1E}" dt="2022-11-23T07:54:25.310" v="320" actId="47"/>
        <pc:sldMkLst>
          <pc:docMk/>
          <pc:sldMk cId="3849759218" sldId="272"/>
        </pc:sldMkLst>
      </pc:sldChg>
      <pc:sldChg chg="modSp mod">
        <pc:chgData name="Sue Cromhout" userId="dc64cbbc-055f-4f50-b085-8a072fc338ca" providerId="ADAL" clId="{ACE5B791-C8B9-47CD-A866-65AFB07C7F1E}" dt="2022-11-22T13:57:09.313" v="8" actId="14100"/>
        <pc:sldMkLst>
          <pc:docMk/>
          <pc:sldMk cId="4024235504" sldId="273"/>
        </pc:sldMkLst>
        <pc:spChg chg="mod">
          <ac:chgData name="Sue Cromhout" userId="dc64cbbc-055f-4f50-b085-8a072fc338ca" providerId="ADAL" clId="{ACE5B791-C8B9-47CD-A866-65AFB07C7F1E}" dt="2022-11-22T13:57:09.313" v="8" actId="14100"/>
          <ac:spMkLst>
            <pc:docMk/>
            <pc:sldMk cId="4024235504" sldId="273"/>
            <ac:spMk id="4" creationId="{1405546F-2388-F782-71F5-578A32F62273}"/>
          </ac:spMkLst>
        </pc:spChg>
      </pc:sldChg>
      <pc:sldChg chg="addSp delSp modSp add mod">
        <pc:chgData name="Sue Cromhout" userId="dc64cbbc-055f-4f50-b085-8a072fc338ca" providerId="ADAL" clId="{ACE5B791-C8B9-47CD-A866-65AFB07C7F1E}" dt="2022-11-23T07:46:12.779" v="200" actId="1076"/>
        <pc:sldMkLst>
          <pc:docMk/>
          <pc:sldMk cId="330660536" sldId="275"/>
        </pc:sldMkLst>
        <pc:spChg chg="mod">
          <ac:chgData name="Sue Cromhout" userId="dc64cbbc-055f-4f50-b085-8a072fc338ca" providerId="ADAL" clId="{ACE5B791-C8B9-47CD-A866-65AFB07C7F1E}" dt="2022-11-23T07:46:12.779" v="200" actId="1076"/>
          <ac:spMkLst>
            <pc:docMk/>
            <pc:sldMk cId="330660536" sldId="275"/>
            <ac:spMk id="2" creationId="{0AD98B9C-04E9-5F59-478B-0A2088285445}"/>
          </ac:spMkLst>
        </pc:spChg>
        <pc:spChg chg="mod">
          <ac:chgData name="Sue Cromhout" userId="dc64cbbc-055f-4f50-b085-8a072fc338ca" providerId="ADAL" clId="{ACE5B791-C8B9-47CD-A866-65AFB07C7F1E}" dt="2022-11-23T07:37:39.036" v="140" actId="5793"/>
          <ac:spMkLst>
            <pc:docMk/>
            <pc:sldMk cId="330660536" sldId="275"/>
            <ac:spMk id="3" creationId="{3301EC55-8B1A-448D-9867-33F7F6822F75}"/>
          </ac:spMkLst>
        </pc:spChg>
        <pc:spChg chg="del">
          <ac:chgData name="Sue Cromhout" userId="dc64cbbc-055f-4f50-b085-8a072fc338ca" providerId="ADAL" clId="{ACE5B791-C8B9-47CD-A866-65AFB07C7F1E}" dt="2022-11-23T07:42:57.779" v="160" actId="478"/>
          <ac:spMkLst>
            <pc:docMk/>
            <pc:sldMk cId="330660536" sldId="275"/>
            <ac:spMk id="4" creationId="{B82648B4-3289-2DDA-036D-D871BBBAE93C}"/>
          </ac:spMkLst>
        </pc:spChg>
        <pc:spChg chg="add mod ord">
          <ac:chgData name="Sue Cromhout" userId="dc64cbbc-055f-4f50-b085-8a072fc338ca" providerId="ADAL" clId="{ACE5B791-C8B9-47CD-A866-65AFB07C7F1E}" dt="2022-11-23T07:44:56.740" v="175" actId="167"/>
          <ac:spMkLst>
            <pc:docMk/>
            <pc:sldMk cId="330660536" sldId="275"/>
            <ac:spMk id="9" creationId="{EAAF51D6-F412-A665-661B-E2F3AEA0BB43}"/>
          </ac:spMkLst>
        </pc:spChg>
        <pc:graphicFrameChg chg="add mod modGraphic">
          <ac:chgData name="Sue Cromhout" userId="dc64cbbc-055f-4f50-b085-8a072fc338ca" providerId="ADAL" clId="{ACE5B791-C8B9-47CD-A866-65AFB07C7F1E}" dt="2022-11-23T07:42:02.524" v="159" actId="14100"/>
          <ac:graphicFrameMkLst>
            <pc:docMk/>
            <pc:sldMk cId="330660536" sldId="275"/>
            <ac:graphicFrameMk id="5" creationId="{107EB0E3-65CC-2582-DFC3-76F347D129EA}"/>
          </ac:graphicFrameMkLst>
        </pc:graphicFrameChg>
        <pc:picChg chg="add mod ord modCrop">
          <ac:chgData name="Sue Cromhout" userId="dc64cbbc-055f-4f50-b085-8a072fc338ca" providerId="ADAL" clId="{ACE5B791-C8B9-47CD-A866-65AFB07C7F1E}" dt="2022-11-23T07:45:23.116" v="179" actId="732"/>
          <ac:picMkLst>
            <pc:docMk/>
            <pc:sldMk cId="330660536" sldId="275"/>
            <ac:picMk id="8" creationId="{2F116843-0279-00E3-E25C-7352D09F043B}"/>
          </ac:picMkLst>
        </pc:picChg>
      </pc:sldChg>
    </pc:docChg>
  </pc:docChgLst>
</pc:chgInfo>
</file>

<file path=ppt/media/image1.png>
</file>

<file path=ppt/media/image10.svg>
</file>

<file path=ppt/media/image11.jpg>
</file>

<file path=ppt/media/image12.jpeg>
</file>

<file path=ppt/media/image13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2DB3D-D0F3-4C7D-A45F-1935BAD551B0}" type="datetimeFigureOut">
              <a:rPr lang="en-ZA" smtClean="0"/>
              <a:t>2022/12/13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F35F5-A917-4FCC-9F96-BC96D43EAAA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63791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6171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4577739" cy="673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ADVANCED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655534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>
            <a:off x="0" y="0"/>
            <a:ext cx="12192000" cy="4435378"/>
          </a:xfrm>
          <a:prstGeom prst="rect">
            <a:avLst/>
          </a:prstGeom>
          <a:blipFill>
            <a:blip r:embed="rId4"/>
            <a:srcRect/>
            <a:stretch>
              <a:fillRect t="-41032" b="-410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3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5704609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Communication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BB5EA2-660F-23F4-B81E-55F88B2AFA0B}"/>
              </a:ext>
            </a:extLst>
          </p:cNvPr>
          <p:cNvSpPr/>
          <p:nvPr/>
        </p:nvSpPr>
        <p:spPr>
          <a:xfrm>
            <a:off x="0" y="4967549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and collaboration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235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3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429000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Unit 3: </a:t>
            </a:r>
            <a:r>
              <a:rPr lang="en-GB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Engaging in citizenship through digital technologies</a:t>
            </a:r>
            <a:endParaRPr lang="en-ZA" sz="6000" b="1" dirty="0">
              <a:solidFill>
                <a:srgbClr val="FFFFFF"/>
              </a:solidFill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229200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34533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0648403-F0DA-7CDA-08C0-4C2559D51E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871FB8-EBA0-010D-8C98-091C5E5D923E}"/>
              </a:ext>
            </a:extLst>
          </p:cNvPr>
          <p:cNvGrpSpPr/>
          <p:nvPr/>
        </p:nvGrpSpPr>
        <p:grpSpPr>
          <a:xfrm>
            <a:off x="7421878" y="1080654"/>
            <a:ext cx="4770122" cy="5070764"/>
            <a:chOff x="7421878" y="1080654"/>
            <a:chExt cx="4787002" cy="5088860"/>
          </a:xfrm>
        </p:grpSpPr>
        <p:pic>
          <p:nvPicPr>
            <p:cNvPr id="4" name="Picture 3" descr="A group of people standing in a circle&#10;&#10;Description automatically generated with low confidence">
              <a:extLst>
                <a:ext uri="{FF2B5EF4-FFF2-40B4-BE49-F238E27FC236}">
                  <a16:creationId xmlns:a16="http://schemas.microsoft.com/office/drawing/2014/main" id="{6376E595-9685-2503-C82D-B0A845763F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34" t="-742" r="7184" b="8804"/>
            <a:stretch/>
          </p:blipFill>
          <p:spPr>
            <a:xfrm>
              <a:off x="7421878" y="1080654"/>
              <a:ext cx="4787002" cy="508886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6350FD-EE6B-1099-B2A0-69D43746414D}"/>
                </a:ext>
              </a:extLst>
            </p:cNvPr>
            <p:cNvSpPr/>
            <p:nvPr/>
          </p:nvSpPr>
          <p:spPr>
            <a:xfrm>
              <a:off x="8614064" y="1080654"/>
              <a:ext cx="2275609" cy="966355"/>
            </a:xfrm>
            <a:prstGeom prst="rect">
              <a:avLst/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938753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Basic concepts of digital citizenship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880361"/>
            <a:ext cx="5732145" cy="303307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E-Safety: 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Includes internet privacy and how behaviour can add to healthy interactions.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Reputation: 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How we are perceived online.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Relationships: 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Using technology to interact with others.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Ethics: 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How to act in an ethical way online.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938752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5202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1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Digital citizenship </a:t>
            </a:r>
            <a:endParaRPr lang="en-GB" sz="3200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6F68B-7A30-C095-C225-435C94EDA28F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711924B-BAE5-A81E-929D-CDDE823EA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704371"/>
              </p:ext>
            </p:extLst>
          </p:nvPr>
        </p:nvGraphicFramePr>
        <p:xfrm>
          <a:off x="1019175" y="1684251"/>
          <a:ext cx="10161443" cy="441869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4947878">
                  <a:extLst>
                    <a:ext uri="{9D8B030D-6E8A-4147-A177-3AD203B41FA5}">
                      <a16:colId xmlns:a16="http://schemas.microsoft.com/office/drawing/2014/main" val="3677783506"/>
                    </a:ext>
                  </a:extLst>
                </a:gridCol>
                <a:gridCol w="318601">
                  <a:extLst>
                    <a:ext uri="{9D8B030D-6E8A-4147-A177-3AD203B41FA5}">
                      <a16:colId xmlns:a16="http://schemas.microsoft.com/office/drawing/2014/main" val="73994645"/>
                    </a:ext>
                  </a:extLst>
                </a:gridCol>
                <a:gridCol w="4894964">
                  <a:extLst>
                    <a:ext uri="{9D8B030D-6E8A-4147-A177-3AD203B41FA5}">
                      <a16:colId xmlns:a16="http://schemas.microsoft.com/office/drawing/2014/main" val="3189155207"/>
                    </a:ext>
                  </a:extLst>
                </a:gridCol>
              </a:tblGrid>
              <a:tr h="468000">
                <a:tc>
                  <a:txBody>
                    <a:bodyPr/>
                    <a:lstStyle/>
                    <a:p>
                      <a:pPr marL="104140" algn="ctr">
                        <a:lnSpc>
                          <a:spcPct val="115000"/>
                        </a:lnSpc>
                      </a:pPr>
                      <a:r>
                        <a:rPr lang="en-US" sz="1800" dirty="0">
                          <a:effectLst/>
                        </a:rPr>
                        <a:t>A good citizen</a:t>
                      </a:r>
                      <a:endParaRPr lang="en-ZA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04140" algn="ctr">
                        <a:lnSpc>
                          <a:spcPct val="115000"/>
                        </a:lnSpc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ZA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04140" algn="ctr">
                        <a:lnSpc>
                          <a:spcPct val="115000"/>
                        </a:lnSpc>
                      </a:pPr>
                      <a:r>
                        <a:rPr lang="en-US" sz="1800" dirty="0">
                          <a:effectLst/>
                        </a:rPr>
                        <a:t>A good digital citizen</a:t>
                      </a:r>
                      <a:endParaRPr lang="en-ZA" sz="18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796693"/>
                  </a:ext>
                </a:extLst>
              </a:tr>
              <a:tr h="392597"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Advocates for equal human rights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>
                          <a:effectLst/>
                        </a:rPr>
                        <a:t>Advocates for equal digital rights for all</a:t>
                      </a:r>
                      <a:endParaRPr lang="en-ZA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336800"/>
                  </a:ext>
                </a:extLst>
              </a:tr>
              <a:tr h="392597"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Treats others with respect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Seeks to understand all perspectives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598837"/>
                  </a:ext>
                </a:extLst>
              </a:tr>
              <a:tr h="633977"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Does not steal or damage others’ property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Respects digital privacy, intellectual property, and other rights of people online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3500392"/>
                  </a:ext>
                </a:extLst>
              </a:tr>
              <a:tr h="633977"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>
                          <a:effectLst/>
                        </a:rPr>
                        <a:t>Communicates clearly respectfully and with empathy</a:t>
                      </a:r>
                      <a:endParaRPr lang="en-ZA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Communicates and acts with empathy for others’ humanity via digital channels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7688644"/>
                  </a:ext>
                </a:extLst>
              </a:tr>
              <a:tr h="629591"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>
                          <a:effectLst/>
                        </a:rPr>
                        <a:t>Speaks honestly and does not repeat unsubstantiated rumours</a:t>
                      </a:r>
                      <a:endParaRPr lang="en-ZA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Applies critical thinking to all online sources, including fake news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777157"/>
                  </a:ext>
                </a:extLst>
              </a:tr>
              <a:tr h="633977"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>
                          <a:effectLst/>
                        </a:rPr>
                        <a:t>Protects self and others from harm</a:t>
                      </a:r>
                      <a:endParaRPr lang="en-ZA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Is mindful of physical, emotional, and mental health while using digital tools.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143181"/>
                  </a:ext>
                </a:extLst>
              </a:tr>
              <a:tr h="633977"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>
                          <a:effectLst/>
                        </a:rPr>
                        <a:t>Projects a positive self-image</a:t>
                      </a:r>
                      <a:endParaRPr lang="en-ZA" sz="1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 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04140">
                        <a:lnSpc>
                          <a:spcPct val="115000"/>
                        </a:lnSpc>
                      </a:pPr>
                      <a:r>
                        <a:rPr lang="en-US" sz="1400" dirty="0">
                          <a:effectLst/>
                        </a:rPr>
                        <a:t>Understands the permanence of the digital world and proactively manages their digital identity</a:t>
                      </a:r>
                      <a:endParaRPr lang="en-ZA" sz="1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68580" marB="6858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6669066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063259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A7FBE6E-9570-9C31-8D3F-D2F7F32AD7E4}"/>
              </a:ext>
            </a:extLst>
          </p:cNvPr>
          <p:cNvSpPr/>
          <p:nvPr/>
        </p:nvSpPr>
        <p:spPr>
          <a:xfrm>
            <a:off x="0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13632" r="-3013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22376" y="958010"/>
            <a:ext cx="7969624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2800">
                <a:latin typeface="+mj-lt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j-cs"/>
              </a:rPr>
              <a:t>Online training and eLearning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601AF-E3A6-2143-5F20-1CDCB3AAE455}"/>
              </a:ext>
            </a:extLst>
          </p:cNvPr>
          <p:cNvSpPr txBox="1">
            <a:spLocks/>
          </p:cNvSpPr>
          <p:nvPr/>
        </p:nvSpPr>
        <p:spPr>
          <a:xfrm>
            <a:off x="5448402" y="3022600"/>
            <a:ext cx="5517571" cy="247419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 b="1">
                <a:solidFill>
                  <a:schemeClr val="bg1"/>
                </a:solidFill>
                <a:ea typeface="Times New Roman" panose="02020603050405020304" pitchFamily="18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dirty="0"/>
              <a:t>Online teaching and training services </a:t>
            </a:r>
            <a:r>
              <a:rPr lang="en-GB" b="0" dirty="0"/>
              <a:t>take many forms. </a:t>
            </a:r>
          </a:p>
          <a:p>
            <a:r>
              <a:rPr lang="en-GB" b="0" dirty="0"/>
              <a:t>Some advertise the services they offer at their premises, whereas others offer online training and e-learning.</a:t>
            </a:r>
            <a:endParaRPr lang="en-US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BEF245-FB98-38AD-0CDD-49AD25036EE3}"/>
              </a:ext>
            </a:extLst>
          </p:cNvPr>
          <p:cNvSpPr/>
          <p:nvPr/>
        </p:nvSpPr>
        <p:spPr>
          <a:xfrm>
            <a:off x="11154569" y="958010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66892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DCD25C3-93DF-4884-AB59-C65F3278407D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58227" r="-5822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3060701"/>
            <a:ext cx="5732145" cy="17780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Online </a:t>
            </a: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public services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Online </a:t>
            </a: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banking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Online </a:t>
            </a: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shopping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8A6895A-52DF-C201-EE02-30B57BED4AC4}"/>
              </a:ext>
            </a:extLst>
          </p:cNvPr>
          <p:cNvSpPr txBox="1">
            <a:spLocks/>
          </p:cNvSpPr>
          <p:nvPr/>
        </p:nvSpPr>
        <p:spPr>
          <a:xfrm>
            <a:off x="1019175" y="1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dirty="0">
                <a:solidFill>
                  <a:schemeClr val="tx1"/>
                </a:solidFill>
                <a:ea typeface="Times New Roman" panose="02020603050405020304" pitchFamily="18" charset="0"/>
              </a:rPr>
              <a:t>Features of online services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D5C309-4E08-DFAA-919B-74F7AC482DAE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03868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C33C3F8-AD9F-BD71-0971-BF2B40A08C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F8227F-C4F7-A2FD-AC0A-B4D967206A5E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D9A660-9E5C-49D6-A36B-A5F1A9F337D4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AEEF"/>
                </a:solidFill>
                <a:effectLst/>
                <a:uLnTx/>
                <a:uFillTx/>
                <a:latin typeface="Arial" panose="020B0604020202020204"/>
                <a:ea typeface="+mj-ea"/>
                <a:cs typeface="+mj-cs"/>
              </a:rPr>
              <a:t>Guidelines for interacting with online services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5313EC-3604-F118-F71D-636E47B4E0BA}"/>
              </a:ext>
            </a:extLst>
          </p:cNvPr>
          <p:cNvSpPr txBox="1"/>
          <p:nvPr/>
        </p:nvSpPr>
        <p:spPr>
          <a:xfrm>
            <a:off x="1005840" y="2680294"/>
            <a:ext cx="3017520" cy="2684324"/>
          </a:xfrm>
          <a:prstGeom prst="rect">
            <a:avLst/>
          </a:prstGeom>
          <a:solidFill>
            <a:schemeClr val="tx1"/>
          </a:solidFill>
        </p:spPr>
        <p:txBody>
          <a:bodyPr wrap="square" lIns="288000" tIns="720000" rIns="288000">
            <a:noAutofit/>
          </a:bodyPr>
          <a:lstStyle/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Ensure that the site is safe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D031D6-F723-BD9C-1B76-9F8A81BE80F5}"/>
              </a:ext>
            </a:extLst>
          </p:cNvPr>
          <p:cNvSpPr txBox="1"/>
          <p:nvPr/>
        </p:nvSpPr>
        <p:spPr>
          <a:xfrm>
            <a:off x="4587240" y="2671608"/>
            <a:ext cx="3017520" cy="2684324"/>
          </a:xfrm>
          <a:prstGeom prst="rect">
            <a:avLst/>
          </a:prstGeom>
          <a:solidFill>
            <a:schemeClr val="tx1"/>
          </a:solidFill>
        </p:spPr>
        <p:txBody>
          <a:bodyPr wrap="square" lIns="288000" tIns="720000" rIns="288000">
            <a:no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effectLst/>
                <a:ea typeface="Times New Roman" panose="02020603050405020304" pitchFamily="18" charset="0"/>
              </a:defRPr>
            </a:lvl1pPr>
          </a:lstStyle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Ensure that the payment methods on the site are authentic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D5F2D9-D8B2-EB92-8191-F8339AF63138}"/>
              </a:ext>
            </a:extLst>
          </p:cNvPr>
          <p:cNvSpPr txBox="1"/>
          <p:nvPr/>
        </p:nvSpPr>
        <p:spPr>
          <a:xfrm>
            <a:off x="8146863" y="2671608"/>
            <a:ext cx="3017520" cy="2684324"/>
          </a:xfrm>
          <a:prstGeom prst="rect">
            <a:avLst/>
          </a:prstGeom>
          <a:solidFill>
            <a:schemeClr val="tx1"/>
          </a:solidFill>
        </p:spPr>
        <p:txBody>
          <a:bodyPr wrap="square" lIns="288000" tIns="720000" rIns="288000">
            <a:no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effectLst/>
                <a:ea typeface="Times New Roman" panose="02020603050405020304" pitchFamily="18" charset="0"/>
              </a:defRPr>
            </a:lvl1pPr>
          </a:lstStyle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00000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Ensure that you find out about the online services before you register. </a:t>
            </a:r>
            <a:endParaRPr lang="en-US" sz="1800" dirty="0">
              <a:solidFill>
                <a:schemeClr val="bg1"/>
              </a:solidFill>
              <a:ea typeface="Times New Roman" panose="02020603050405020304" pitchFamily="18" charset="0"/>
            </a:endParaRPr>
          </a:p>
        </p:txBody>
      </p:sp>
      <p:sp>
        <p:nvSpPr>
          <p:cNvPr id="10" name="Arrow: Striped Right 9">
            <a:extLst>
              <a:ext uri="{FF2B5EF4-FFF2-40B4-BE49-F238E27FC236}">
                <a16:creationId xmlns:a16="http://schemas.microsoft.com/office/drawing/2014/main" id="{E2EE0020-EA97-F34E-9329-1E07412B644C}"/>
              </a:ext>
            </a:extLst>
          </p:cNvPr>
          <p:cNvSpPr/>
          <p:nvPr/>
        </p:nvSpPr>
        <p:spPr>
          <a:xfrm>
            <a:off x="3994626" y="3530556"/>
            <a:ext cx="621348" cy="393520"/>
          </a:xfrm>
          <a:prstGeom prst="striped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D506A4D-3785-6AD9-D519-960D3E3D1888}"/>
              </a:ext>
            </a:extLst>
          </p:cNvPr>
          <p:cNvSpPr/>
          <p:nvPr/>
        </p:nvSpPr>
        <p:spPr>
          <a:xfrm>
            <a:off x="1943100" y="1671320"/>
            <a:ext cx="1143000" cy="1143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B63639B-2A9B-5BFB-8854-F1A0F525B652}"/>
              </a:ext>
            </a:extLst>
          </p:cNvPr>
          <p:cNvSpPr/>
          <p:nvPr/>
        </p:nvSpPr>
        <p:spPr>
          <a:xfrm>
            <a:off x="5524500" y="1671320"/>
            <a:ext cx="1143000" cy="1143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12920FF-5249-5F3D-80D1-2B3EACE95F86}"/>
              </a:ext>
            </a:extLst>
          </p:cNvPr>
          <p:cNvSpPr/>
          <p:nvPr/>
        </p:nvSpPr>
        <p:spPr>
          <a:xfrm>
            <a:off x="9105900" y="1671320"/>
            <a:ext cx="1143000" cy="1143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</a:t>
            </a:r>
          </a:p>
        </p:txBody>
      </p:sp>
      <p:sp>
        <p:nvSpPr>
          <p:cNvPr id="16" name="Arrow: Striped Right 15">
            <a:extLst>
              <a:ext uri="{FF2B5EF4-FFF2-40B4-BE49-F238E27FC236}">
                <a16:creationId xmlns:a16="http://schemas.microsoft.com/office/drawing/2014/main" id="{B6FCC93A-456B-C62C-D347-02BAC61DAD1F}"/>
              </a:ext>
            </a:extLst>
          </p:cNvPr>
          <p:cNvSpPr/>
          <p:nvPr/>
        </p:nvSpPr>
        <p:spPr>
          <a:xfrm>
            <a:off x="7614126" y="3530556"/>
            <a:ext cx="621348" cy="393520"/>
          </a:xfrm>
          <a:prstGeom prst="striped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12468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</a:t>
            </a:r>
            <a:r>
              <a:rPr lang="en-US"/>
              <a:t>to practice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6" y="1575752"/>
            <a:ext cx="10117138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Actively participate in online spaces and digital platforms (e.g., Twitter) and use several online services (e.g., public services, digital finance, online shopping). 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Use a tablet and download the Twitter app. Create an account.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Create a least three messages that you can post as a thread, respond to any comments you may receive.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Use the internet to research how to open a banking account in your area. Note that you will most likely need to go to the bank to open an account, but your research will tell you: </a:t>
            </a:r>
          </a:p>
          <a:p>
            <a:pPr marL="1371600" lvl="2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which is the best bank to join </a:t>
            </a:r>
          </a:p>
          <a:p>
            <a:pPr marL="1371600" lvl="2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what type of account is best suited for your needs </a:t>
            </a:r>
          </a:p>
          <a:p>
            <a:pPr marL="1371600" lvl="2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what are the requirements for opening a bank account.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Use the internet to research if there are any online shopping apps available in your area. Make a list of the requirements and costs linked to using the app, including delivery fees.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10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</ds:schemaRefs>
</ds:datastoreItem>
</file>

<file path=customXml/itemProps3.xml><?xml version="1.0" encoding="utf-8"?>
<ds:datastoreItem xmlns:ds="http://schemas.openxmlformats.org/officeDocument/2006/customXml" ds:itemID="{C450925A-7D80-43B7-8C61-50F18FA7F0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1261</TotalTime>
  <Words>484</Words>
  <Application>Microsoft Office PowerPoint</Application>
  <PresentationFormat>Widescreen</PresentationFormat>
  <Paragraphs>67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2</cp:revision>
  <dcterms:created xsi:type="dcterms:W3CDTF">2022-10-18T08:17:32Z</dcterms:created>
  <dcterms:modified xsi:type="dcterms:W3CDTF">2022-12-13T16:31:46Z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